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sldIdLst>
    <p:sldId id="263" r:id="rId5"/>
    <p:sldId id="264" r:id="rId6"/>
    <p:sldId id="269" r:id="rId7"/>
    <p:sldId id="28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74F30-C1CB-4566-8CBB-DF2ADD6922F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3335-B4B7-4141-A198-43B2A1FD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E35A-F5EC-4AB4-98B3-A772ED3A1EF7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2CA9-4F30-4B7C-A3B6-6F60BCADD9C2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4726-C31D-4EBB-9D61-AA7BEBF13F9F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12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D92E-B5C4-4FCC-9C6F-85BCA25CA3D9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424-D696-48A5-89D2-567B044AF330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2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AE4-4AC2-4ABE-BAA2-EB472123BF41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0C13-3FF1-434C-9F34-BD24E3BD8BA2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F4D-393A-495F-A97E-5B5181B20CBC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D79B-1A52-4590-90D7-5380C95CD666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CB-58F6-4C9B-9FA0-BFC02E265095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B5B-FC6B-4E74-89B4-910EC9C976B9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25A-F96D-4BAB-9C46-EF78F9073375}" type="datetime1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410-B071-4078-B398-D8DF013AA764}" type="datetime1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ADD7-CD0A-468C-A810-E62F7E34D79A}" type="datetime1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4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AE46-1952-4FE7-A000-C096AAE7B7F2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F8AE-A7FF-4035-BADD-2B33D630810C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C773-EE41-403F-AAD7-C74EABAE17D4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74F276-78E6-444C-A5EE-74FD012F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005" y="0"/>
            <a:ext cx="8670867" cy="1524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Getting Started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18" y="1524000"/>
            <a:ext cx="5136821" cy="51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88" y="1923064"/>
            <a:ext cx="8911687" cy="1280890"/>
          </a:xfrm>
        </p:spPr>
        <p:txBody>
          <a:bodyPr/>
          <a:lstStyle/>
          <a:p>
            <a:r>
              <a:rPr lang="en-US" dirty="0" smtClean="0"/>
              <a:t>Review Tab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3"/>
          <a:stretch/>
        </p:blipFill>
        <p:spPr bwMode="auto">
          <a:xfrm>
            <a:off x="1795632" y="404948"/>
            <a:ext cx="9144000" cy="1309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00049" y="256350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Very similar to MS </a:t>
            </a:r>
            <a:r>
              <a:rPr lang="en-US" sz="3200" dirty="0" smtClean="0"/>
              <a:t>Word.</a:t>
            </a:r>
            <a:endParaRPr lang="en-US" sz="3200" dirty="0" smtClean="0"/>
          </a:p>
          <a:p>
            <a:r>
              <a:rPr lang="en-US" sz="3200" dirty="0" smtClean="0"/>
              <a:t>This is where </a:t>
            </a:r>
            <a:r>
              <a:rPr lang="en-US" sz="3200" dirty="0" smtClean="0"/>
              <a:t>you can </a:t>
            </a:r>
            <a:r>
              <a:rPr lang="en-US" sz="3200" dirty="0" smtClean="0"/>
              <a:t>find </a:t>
            </a:r>
            <a:endParaRPr lang="en-US" sz="3200" dirty="0" smtClean="0"/>
          </a:p>
          <a:p>
            <a:pPr lvl="1"/>
            <a:r>
              <a:rPr lang="en-US" sz="2800" dirty="0" smtClean="0"/>
              <a:t>Spell Check</a:t>
            </a:r>
          </a:p>
          <a:p>
            <a:pPr lvl="1"/>
            <a:r>
              <a:rPr lang="en-US" sz="2800" dirty="0" smtClean="0"/>
              <a:t>Thesaurus</a:t>
            </a:r>
          </a:p>
          <a:p>
            <a:pPr lvl="1"/>
            <a:r>
              <a:rPr lang="en-US" sz="2800" dirty="0" smtClean="0"/>
              <a:t>Language</a:t>
            </a:r>
            <a:endParaRPr lang="en-US" sz="2800" dirty="0" smtClean="0"/>
          </a:p>
          <a:p>
            <a:endParaRPr lang="en-US" sz="3200" dirty="0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3" y="658983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131" y="1726474"/>
            <a:ext cx="8911687" cy="1280890"/>
          </a:xfrm>
        </p:spPr>
        <p:txBody>
          <a:bodyPr/>
          <a:lstStyle/>
          <a:p>
            <a:r>
              <a:rPr lang="en-US" dirty="0" smtClean="0"/>
              <a:t>View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2"/>
          <a:stretch/>
        </p:blipFill>
        <p:spPr bwMode="auto">
          <a:xfrm>
            <a:off x="1759131" y="431074"/>
            <a:ext cx="9119616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30582" y="2299856"/>
            <a:ext cx="9961418" cy="465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000" dirty="0" smtClean="0"/>
              <a:t>Changes how you </a:t>
            </a:r>
            <a:r>
              <a:rPr lang="en-US" sz="3000" dirty="0" smtClean="0"/>
              <a:t>view </a:t>
            </a:r>
            <a:r>
              <a:rPr lang="en-US" sz="3000" dirty="0" smtClean="0"/>
              <a:t>the slide presentation on the screen while you are creating.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Normal</a:t>
            </a:r>
            <a:r>
              <a:rPr lang="en-US" sz="3000" dirty="0" smtClean="0"/>
              <a:t> – small slides at the left, big slide in the center.</a:t>
            </a:r>
            <a:endParaRPr lang="en-US" sz="3000" dirty="0" smtClean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Outline</a:t>
            </a:r>
            <a:r>
              <a:rPr lang="en-US" sz="3000" dirty="0" smtClean="0"/>
              <a:t> – outline to the left, big slide in the center.</a:t>
            </a:r>
            <a:endParaRPr lang="en-US" sz="3000" dirty="0" smtClean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Slide </a:t>
            </a:r>
            <a:r>
              <a:rPr lang="en-US" sz="3000" b="1" dirty="0" smtClean="0"/>
              <a:t>Sorter </a:t>
            </a:r>
            <a:r>
              <a:rPr lang="en-US" sz="3000" dirty="0" smtClean="0"/>
              <a:t>– many small slides. </a:t>
            </a:r>
          </a:p>
          <a:p>
            <a:pPr lvl="2">
              <a:spcBef>
                <a:spcPts val="0"/>
              </a:spcBef>
            </a:pPr>
            <a:r>
              <a:rPr lang="en-US" sz="3000" dirty="0" smtClean="0"/>
              <a:t>Easy to </a:t>
            </a:r>
            <a:r>
              <a:rPr lang="en-US" sz="3000" b="1" dirty="0" smtClean="0"/>
              <a:t>move</a:t>
            </a:r>
            <a:r>
              <a:rPr lang="en-US" sz="3000" dirty="0" smtClean="0"/>
              <a:t> and reorganize your slide order.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Slide Master </a:t>
            </a:r>
            <a:r>
              <a:rPr lang="en-US" sz="3000" dirty="0" smtClean="0"/>
              <a:t>– change slide layout for all.</a:t>
            </a:r>
            <a:endParaRPr lang="en-US" sz="3000" dirty="0"/>
          </a:p>
        </p:txBody>
      </p:sp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" y="678254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4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261" y="1803899"/>
            <a:ext cx="8911687" cy="1280890"/>
          </a:xfrm>
        </p:spPr>
        <p:txBody>
          <a:bodyPr/>
          <a:lstStyle/>
          <a:p>
            <a:r>
              <a:rPr lang="en-US" dirty="0" smtClean="0"/>
              <a:t>Format Tab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22" b="84359"/>
          <a:stretch/>
        </p:blipFill>
        <p:spPr bwMode="auto">
          <a:xfrm>
            <a:off x="1733005" y="339635"/>
            <a:ext cx="9220200" cy="1243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72884" y="2479964"/>
            <a:ext cx="8915400" cy="390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Also similar to MS Word.</a:t>
            </a:r>
          </a:p>
          <a:p>
            <a:r>
              <a:rPr lang="en-US" sz="3200" dirty="0" smtClean="0"/>
              <a:t>This tab </a:t>
            </a:r>
            <a:r>
              <a:rPr lang="en-US" sz="3200" dirty="0" smtClean="0"/>
              <a:t>choices change </a:t>
            </a:r>
            <a:r>
              <a:rPr lang="en-US" sz="3200" dirty="0" smtClean="0"/>
              <a:t>with </a:t>
            </a:r>
            <a:r>
              <a:rPr lang="en-US" sz="3200" dirty="0" smtClean="0"/>
              <a:t>item selected.</a:t>
            </a:r>
            <a:endParaRPr lang="en-US" sz="3200" dirty="0" smtClean="0"/>
          </a:p>
          <a:p>
            <a:pPr lvl="1"/>
            <a:r>
              <a:rPr lang="en-US" sz="2800" dirty="0" smtClean="0"/>
              <a:t>Shape</a:t>
            </a:r>
          </a:p>
          <a:p>
            <a:pPr lvl="1"/>
            <a:r>
              <a:rPr lang="en-US" sz="2800" dirty="0" smtClean="0"/>
              <a:t>Word Art</a:t>
            </a:r>
          </a:p>
          <a:p>
            <a:pPr lvl="1"/>
            <a:r>
              <a:rPr lang="en-US" sz="2800" dirty="0" smtClean="0"/>
              <a:t>Image</a:t>
            </a:r>
          </a:p>
          <a:p>
            <a:pPr lvl="1"/>
            <a:r>
              <a:rPr lang="en-US" sz="2800" dirty="0" smtClean="0"/>
              <a:t>Etc.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" y="569824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8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Your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1506582"/>
            <a:ext cx="9780315" cy="535141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Ctrl s </a:t>
            </a:r>
            <a:r>
              <a:rPr lang="en-US" sz="3600" dirty="0" smtClean="0"/>
              <a:t>– save</a:t>
            </a:r>
            <a:endParaRPr lang="en-US" sz="3600" dirty="0" smtClean="0"/>
          </a:p>
          <a:p>
            <a:r>
              <a:rPr lang="en-US" sz="3600" dirty="0" smtClean="0"/>
              <a:t>Ctrl m </a:t>
            </a:r>
            <a:r>
              <a:rPr lang="en-US" sz="3600" dirty="0" smtClean="0"/>
              <a:t>–new </a:t>
            </a:r>
            <a:r>
              <a:rPr lang="en-US" sz="3600" dirty="0" smtClean="0"/>
              <a:t>slide</a:t>
            </a:r>
          </a:p>
          <a:p>
            <a:r>
              <a:rPr lang="en-US" sz="3600" dirty="0" smtClean="0"/>
              <a:t>Ctrl a – selects all</a:t>
            </a:r>
          </a:p>
          <a:p>
            <a:r>
              <a:rPr lang="en-US" sz="3600" dirty="0" smtClean="0"/>
              <a:t>Ctrl z - undo</a:t>
            </a:r>
            <a:endParaRPr lang="en-US" sz="3600" dirty="0" smtClean="0"/>
          </a:p>
          <a:p>
            <a:r>
              <a:rPr lang="en-US" sz="3600" dirty="0" smtClean="0"/>
              <a:t>Ctrl </a:t>
            </a:r>
            <a:r>
              <a:rPr lang="en-US" sz="3600" dirty="0" smtClean="0"/>
              <a:t>c - copy</a:t>
            </a:r>
          </a:p>
          <a:p>
            <a:r>
              <a:rPr lang="en-US" sz="3600" dirty="0" smtClean="0"/>
              <a:t>Ctrl x – cut</a:t>
            </a:r>
          </a:p>
          <a:p>
            <a:r>
              <a:rPr lang="en-US" sz="3600" dirty="0" smtClean="0"/>
              <a:t>Ctrl v – paste</a:t>
            </a:r>
          </a:p>
          <a:p>
            <a:r>
              <a:rPr lang="en-US" sz="3600" dirty="0" smtClean="0"/>
              <a:t>Ctrl p – </a:t>
            </a:r>
            <a:r>
              <a:rPr lang="en-US" sz="3600" dirty="0" smtClean="0"/>
              <a:t>print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  <p:pic>
        <p:nvPicPr>
          <p:cNvPr id="5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" y="569824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52509"/>
            <a:ext cx="10515600" cy="862784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use </a:t>
            </a:r>
            <a:r>
              <a:rPr lang="en-US" dirty="0" smtClean="0"/>
              <a:t>PowerPoint?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029" y="1515293"/>
            <a:ext cx="10515600" cy="5453543"/>
          </a:xfrm>
        </p:spPr>
        <p:txBody>
          <a:bodyPr>
            <a:normAutofit/>
          </a:bodyPr>
          <a:lstStyle/>
          <a:p>
            <a:r>
              <a:rPr lang="en-US" dirty="0" smtClean="0"/>
              <a:t>PowerPoint is a presentation </a:t>
            </a:r>
            <a:r>
              <a:rPr lang="en-US" dirty="0" smtClean="0"/>
              <a:t>software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Gives listeners something to look at while you are talking.</a:t>
            </a:r>
          </a:p>
          <a:p>
            <a:r>
              <a:rPr lang="en-US" dirty="0" smtClean="0"/>
              <a:t>Often </a:t>
            </a:r>
            <a:r>
              <a:rPr lang="en-US" dirty="0" smtClean="0"/>
              <a:t>used with a projector.</a:t>
            </a:r>
          </a:p>
          <a:p>
            <a:r>
              <a:rPr lang="en-US" dirty="0" smtClean="0"/>
              <a:t>Illustrate your presentation.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Pictures 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Videos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of the </a:t>
            </a:r>
            <a:r>
              <a:rPr lang="en-US" dirty="0" smtClean="0"/>
              <a:t>Ribbons/Tabs </a:t>
            </a:r>
            <a:r>
              <a:rPr lang="en-US" dirty="0" smtClean="0"/>
              <a:t>at the top of the </a:t>
            </a:r>
            <a:r>
              <a:rPr lang="en-US" dirty="0" smtClean="0"/>
              <a:t>screen are very similar </a:t>
            </a:r>
            <a:r>
              <a:rPr lang="en-US" dirty="0" smtClean="0"/>
              <a:t>to </a:t>
            </a:r>
            <a:r>
              <a:rPr lang="en-US" dirty="0" smtClean="0"/>
              <a:t>those in MS </a:t>
            </a:r>
            <a:r>
              <a:rPr lang="en-US" dirty="0" smtClean="0"/>
              <a:t>Word.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3" y="683381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0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1684744"/>
            <a:ext cx="8911687" cy="1280890"/>
          </a:xfrm>
        </p:spPr>
        <p:txBody>
          <a:bodyPr/>
          <a:lstStyle/>
          <a:p>
            <a:r>
              <a:rPr lang="en-US" dirty="0" smtClean="0"/>
              <a:t>File Tab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1" b="60256"/>
          <a:stretch/>
        </p:blipFill>
        <p:spPr bwMode="auto">
          <a:xfrm>
            <a:off x="3043644" y="1"/>
            <a:ext cx="2860767" cy="2220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37856" y="2325189"/>
            <a:ext cx="10654144" cy="442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700" dirty="0" smtClean="0"/>
              <a:t>Always </a:t>
            </a:r>
            <a:r>
              <a:rPr lang="en-US" sz="2700" b="1" dirty="0" smtClean="0"/>
              <a:t>SAVE</a:t>
            </a:r>
            <a:r>
              <a:rPr lang="en-US" sz="2700" dirty="0" smtClean="0"/>
              <a:t> </a:t>
            </a:r>
            <a:r>
              <a:rPr lang="en-US" sz="2700" b="1" dirty="0" smtClean="0"/>
              <a:t>FIRST</a:t>
            </a:r>
            <a:r>
              <a:rPr lang="en-US" sz="2700" dirty="0" smtClean="0"/>
              <a:t>!</a:t>
            </a:r>
            <a:endParaRPr lang="en-US" sz="2700" dirty="0" smtClean="0"/>
          </a:p>
          <a:p>
            <a:pPr lvl="1">
              <a:spcBef>
                <a:spcPts val="0"/>
              </a:spcBef>
            </a:pPr>
            <a:r>
              <a:rPr lang="en-US" sz="2700" b="1" dirty="0" smtClean="0"/>
              <a:t>File - Save as</a:t>
            </a:r>
            <a:endParaRPr lang="en-US" sz="2700" b="1" dirty="0" smtClean="0"/>
          </a:p>
          <a:p>
            <a:pPr lvl="1">
              <a:spcBef>
                <a:spcPts val="0"/>
              </a:spcBef>
            </a:pPr>
            <a:r>
              <a:rPr lang="en-US" sz="2700" dirty="0" smtClean="0"/>
              <a:t>Even before </a:t>
            </a:r>
            <a:r>
              <a:rPr lang="en-US" sz="2700" b="1" dirty="0" smtClean="0"/>
              <a:t>starting </a:t>
            </a:r>
            <a:r>
              <a:rPr lang="en-US" sz="2700" b="1" dirty="0" smtClean="0"/>
              <a:t>to create </a:t>
            </a:r>
            <a:r>
              <a:rPr lang="en-US" sz="2700" b="1" dirty="0" smtClean="0"/>
              <a:t>it</a:t>
            </a:r>
            <a:r>
              <a:rPr lang="en-US" sz="2700" dirty="0" smtClean="0"/>
              <a:t>, save it to O365.</a:t>
            </a:r>
            <a:endParaRPr lang="en-US" sz="2700" dirty="0" smtClean="0"/>
          </a:p>
          <a:p>
            <a:pPr lvl="1">
              <a:spcBef>
                <a:spcPts val="0"/>
              </a:spcBef>
            </a:pPr>
            <a:r>
              <a:rPr lang="en-US" sz="2700" dirty="0" smtClean="0"/>
              <a:t>Then you won’t lose work if your computer dies.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The </a:t>
            </a:r>
            <a:r>
              <a:rPr lang="en-US" sz="2700" dirty="0" smtClean="0"/>
              <a:t>first time you open MS PowerPoint you may need to log in with your Office 365 credentials.</a:t>
            </a:r>
          </a:p>
          <a:p>
            <a:pPr lvl="1">
              <a:spcBef>
                <a:spcPts val="0"/>
              </a:spcBef>
            </a:pPr>
            <a:r>
              <a:rPr lang="en-US" sz="2700" dirty="0" smtClean="0"/>
              <a:t>Email address</a:t>
            </a:r>
          </a:p>
          <a:p>
            <a:pPr lvl="1">
              <a:spcBef>
                <a:spcPts val="0"/>
              </a:spcBef>
            </a:pPr>
            <a:r>
              <a:rPr lang="en-US" sz="2700" dirty="0" smtClean="0"/>
              <a:t>Password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Continue </a:t>
            </a:r>
            <a:r>
              <a:rPr lang="en-US" sz="2700" b="1" dirty="0" smtClean="0"/>
              <a:t>saving</a:t>
            </a:r>
            <a:r>
              <a:rPr lang="en-US" sz="2700" dirty="0" smtClean="0"/>
              <a:t> (control </a:t>
            </a:r>
            <a:r>
              <a:rPr lang="en-US" sz="2700" dirty="0" smtClean="0"/>
              <a:t>s) </a:t>
            </a:r>
            <a:r>
              <a:rPr lang="en-US" sz="2700" dirty="0" smtClean="0"/>
              <a:t>as you make changes to your presentation.</a:t>
            </a:r>
            <a:endParaRPr lang="en-US" sz="2700" dirty="0"/>
          </a:p>
        </p:txBody>
      </p:sp>
      <p:pic>
        <p:nvPicPr>
          <p:cNvPr id="7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3" y="709824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279" y="1496290"/>
            <a:ext cx="8911687" cy="810491"/>
          </a:xfrm>
        </p:spPr>
        <p:txBody>
          <a:bodyPr/>
          <a:lstStyle/>
          <a:p>
            <a:r>
              <a:rPr lang="en-US" dirty="0" smtClean="0"/>
              <a:t>Home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82" y="2133600"/>
            <a:ext cx="9121630" cy="4475018"/>
          </a:xfrm>
        </p:spPr>
        <p:txBody>
          <a:bodyPr>
            <a:normAutofit/>
          </a:bodyPr>
          <a:lstStyle/>
          <a:p>
            <a:r>
              <a:rPr lang="en-US" b="1" dirty="0" smtClean="0"/>
              <a:t>Slides Section </a:t>
            </a:r>
            <a:r>
              <a:rPr lang="en-US" dirty="0" smtClean="0"/>
              <a:t>is the only new part.</a:t>
            </a:r>
          </a:p>
          <a:p>
            <a:pPr lvl="1"/>
            <a:r>
              <a:rPr lang="en-US" dirty="0" smtClean="0"/>
              <a:t>Insert </a:t>
            </a:r>
            <a:r>
              <a:rPr lang="en-US" b="1" dirty="0" smtClean="0"/>
              <a:t>New Slide </a:t>
            </a:r>
          </a:p>
          <a:p>
            <a:pPr lvl="1"/>
            <a:r>
              <a:rPr lang="en-US" dirty="0" smtClean="0"/>
              <a:t>Slide </a:t>
            </a:r>
            <a:r>
              <a:rPr lang="en-US" b="1" dirty="0" smtClean="0"/>
              <a:t>Layout</a:t>
            </a:r>
          </a:p>
          <a:p>
            <a:r>
              <a:rPr lang="en-US" dirty="0" smtClean="0"/>
              <a:t>The same as MS Word </a:t>
            </a:r>
          </a:p>
          <a:p>
            <a:pPr lvl="1"/>
            <a:r>
              <a:rPr lang="en-US" dirty="0" smtClean="0"/>
              <a:t>Clipboard</a:t>
            </a:r>
          </a:p>
          <a:p>
            <a:pPr lvl="1"/>
            <a:r>
              <a:rPr lang="en-US" dirty="0" smtClean="0"/>
              <a:t>Font</a:t>
            </a:r>
          </a:p>
          <a:p>
            <a:pPr lvl="1"/>
            <a:r>
              <a:rPr lang="en-US" dirty="0" smtClean="0"/>
              <a:t>Paragraph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9" b="80711"/>
          <a:stretch/>
        </p:blipFill>
        <p:spPr>
          <a:xfrm>
            <a:off x="1874279" y="325582"/>
            <a:ext cx="9735749" cy="10598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3" y="709824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7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541" y="1645920"/>
            <a:ext cx="8911687" cy="1280890"/>
          </a:xfrm>
        </p:spPr>
        <p:txBody>
          <a:bodyPr/>
          <a:lstStyle/>
          <a:p>
            <a:r>
              <a:rPr lang="en-US" dirty="0" smtClean="0"/>
              <a:t>Insert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18" b="84615"/>
          <a:stretch/>
        </p:blipFill>
        <p:spPr bwMode="auto">
          <a:xfrm>
            <a:off x="1880541" y="285206"/>
            <a:ext cx="8332001" cy="1360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3147" y="2508069"/>
            <a:ext cx="8915400" cy="44413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Allows you to INSERT</a:t>
            </a:r>
          </a:p>
          <a:p>
            <a:pPr lvl="1"/>
            <a:r>
              <a:rPr lang="en-US" sz="2800" dirty="0" smtClean="0"/>
              <a:t>New Slide (control </a:t>
            </a:r>
            <a:r>
              <a:rPr lang="en-US" sz="2800" dirty="0" smtClean="0"/>
              <a:t>M)</a:t>
            </a:r>
            <a:endParaRPr lang="en-US" sz="2800" dirty="0" smtClean="0"/>
          </a:p>
          <a:p>
            <a:pPr lvl="1"/>
            <a:r>
              <a:rPr lang="en-US" sz="2800" dirty="0" smtClean="0"/>
              <a:t>Pictures</a:t>
            </a:r>
          </a:p>
          <a:p>
            <a:pPr lvl="1"/>
            <a:r>
              <a:rPr lang="en-US" sz="2800" dirty="0" smtClean="0"/>
              <a:t>Charts</a:t>
            </a:r>
          </a:p>
          <a:p>
            <a:pPr lvl="1"/>
            <a:r>
              <a:rPr lang="en-US" sz="2800" dirty="0" smtClean="0"/>
              <a:t>Text Boxes</a:t>
            </a:r>
          </a:p>
          <a:p>
            <a:pPr lvl="1"/>
            <a:r>
              <a:rPr lang="en-US" sz="2800" dirty="0" smtClean="0"/>
              <a:t>Word </a:t>
            </a:r>
            <a:r>
              <a:rPr lang="en-US" sz="2800" dirty="0" smtClean="0"/>
              <a:t>Art</a:t>
            </a:r>
          </a:p>
          <a:p>
            <a:pPr lvl="1"/>
            <a:r>
              <a:rPr lang="en-US" sz="2800" dirty="0" smtClean="0"/>
              <a:t>Slide Numbers</a:t>
            </a:r>
            <a:endParaRPr lang="en-US" sz="2800" dirty="0" smtClean="0"/>
          </a:p>
          <a:p>
            <a:pPr lvl="1"/>
            <a:r>
              <a:rPr lang="en-US" sz="2800" dirty="0" smtClean="0"/>
              <a:t>Etc.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3" y="565043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011" y="1709048"/>
            <a:ext cx="8911687" cy="1280890"/>
          </a:xfrm>
        </p:spPr>
        <p:txBody>
          <a:bodyPr/>
          <a:lstStyle/>
          <a:p>
            <a:r>
              <a:rPr lang="en-US" dirty="0" smtClean="0"/>
              <a:t>Design Tab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2749" y="2466110"/>
            <a:ext cx="10089141" cy="439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Allows you </a:t>
            </a:r>
            <a:r>
              <a:rPr lang="en-US" sz="3200" dirty="0" smtClean="0"/>
              <a:t>to choose </a:t>
            </a:r>
            <a:r>
              <a:rPr lang="en-US" sz="3200" dirty="0" smtClean="0"/>
              <a:t>a fancy </a:t>
            </a:r>
            <a:r>
              <a:rPr lang="en-US" sz="3200" b="1" dirty="0" smtClean="0"/>
              <a:t>Theme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It will be a</a:t>
            </a:r>
            <a:r>
              <a:rPr lang="en-US" sz="2800" dirty="0" smtClean="0"/>
              <a:t>pplied to your </a:t>
            </a:r>
            <a:r>
              <a:rPr lang="en-US" sz="2800" dirty="0" smtClean="0"/>
              <a:t>entire slide show.</a:t>
            </a:r>
          </a:p>
          <a:p>
            <a:r>
              <a:rPr lang="en-US" sz="3200" dirty="0" smtClean="0"/>
              <a:t>Don’t forget to </a:t>
            </a:r>
            <a:r>
              <a:rPr lang="en-US" sz="3200" dirty="0" smtClean="0"/>
              <a:t>change the </a:t>
            </a:r>
            <a:r>
              <a:rPr lang="en-US" sz="3200" b="1" dirty="0" smtClean="0"/>
              <a:t>Variants</a:t>
            </a:r>
            <a:r>
              <a:rPr lang="en-US" sz="3200" dirty="0" smtClean="0"/>
              <a:t> </a:t>
            </a:r>
            <a:r>
              <a:rPr lang="en-US" sz="3200" dirty="0" smtClean="0"/>
              <a:t>of each slide design.</a:t>
            </a:r>
          </a:p>
          <a:p>
            <a:pPr lvl="1"/>
            <a:r>
              <a:rPr lang="en-US" sz="2800" dirty="0" smtClean="0"/>
              <a:t>Variants are found at the </a:t>
            </a:r>
            <a:r>
              <a:rPr lang="en-US" sz="2800" b="1" dirty="0" smtClean="0"/>
              <a:t>top</a:t>
            </a:r>
            <a:r>
              <a:rPr lang="en-US" sz="2800" dirty="0" smtClean="0"/>
              <a:t> </a:t>
            </a:r>
            <a:r>
              <a:rPr lang="en-US" sz="2800" b="1" dirty="0" smtClean="0"/>
              <a:t>right</a:t>
            </a:r>
            <a:r>
              <a:rPr lang="en-US" sz="2800" dirty="0" smtClean="0"/>
              <a:t> of </a:t>
            </a:r>
            <a:r>
              <a:rPr lang="en-US" sz="2800" dirty="0" smtClean="0"/>
              <a:t>the ribbon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Variants allow you to change the </a:t>
            </a:r>
            <a:r>
              <a:rPr lang="en-US" sz="2800" b="1" dirty="0" smtClean="0"/>
              <a:t>color</a:t>
            </a:r>
            <a:r>
              <a:rPr lang="en-US" sz="2800" dirty="0" smtClean="0"/>
              <a:t> or </a:t>
            </a:r>
            <a:r>
              <a:rPr lang="en-US" sz="2800" b="1" dirty="0" smtClean="0"/>
              <a:t>design</a:t>
            </a:r>
            <a:r>
              <a:rPr lang="en-US" sz="2800" dirty="0" smtClean="0"/>
              <a:t> of the Theme you have chosen.</a:t>
            </a:r>
            <a:endParaRPr lang="en-US" sz="2800" dirty="0"/>
          </a:p>
        </p:txBody>
      </p:sp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" y="597377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9589"/>
          <a:stretch/>
        </p:blipFill>
        <p:spPr>
          <a:xfrm>
            <a:off x="1780011" y="387209"/>
            <a:ext cx="9200878" cy="12213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346" y="1658983"/>
            <a:ext cx="8911687" cy="1280890"/>
          </a:xfrm>
        </p:spPr>
        <p:txBody>
          <a:bodyPr/>
          <a:lstStyle/>
          <a:p>
            <a:r>
              <a:rPr lang="en-US" dirty="0" smtClean="0"/>
              <a:t>Transitions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15"/>
          <a:stretch/>
        </p:blipFill>
        <p:spPr bwMode="auto">
          <a:xfrm>
            <a:off x="1753190" y="337562"/>
            <a:ext cx="9144000" cy="1321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92036" y="2351314"/>
            <a:ext cx="9899667" cy="450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Allows you to switch </a:t>
            </a:r>
            <a:r>
              <a:rPr lang="en-US" dirty="0" smtClean="0"/>
              <a:t>from slide to slide in </a:t>
            </a:r>
            <a:r>
              <a:rPr lang="en-US" dirty="0" smtClean="0"/>
              <a:t>a </a:t>
            </a:r>
            <a:r>
              <a:rPr lang="en-US" i="1" dirty="0" smtClean="0"/>
              <a:t>fancy</a:t>
            </a:r>
            <a:r>
              <a:rPr lang="en-US" dirty="0" smtClean="0"/>
              <a:t> </a:t>
            </a:r>
            <a:r>
              <a:rPr lang="en-US" i="1" dirty="0" smtClean="0"/>
              <a:t>way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With just one click you </a:t>
            </a:r>
            <a:r>
              <a:rPr lang="en-US" dirty="0" smtClean="0"/>
              <a:t>can apply </a:t>
            </a:r>
            <a:r>
              <a:rPr lang="en-US" dirty="0" smtClean="0"/>
              <a:t>a transition to the entire slide show.</a:t>
            </a:r>
          </a:p>
          <a:p>
            <a:pPr lvl="1"/>
            <a:r>
              <a:rPr lang="en-US" dirty="0" smtClean="0"/>
              <a:t>Pick a transition and </a:t>
            </a:r>
            <a:r>
              <a:rPr lang="en-US" dirty="0" smtClean="0"/>
              <a:t>then click </a:t>
            </a:r>
            <a:r>
              <a:rPr lang="en-US" dirty="0" smtClean="0"/>
              <a:t>“Apply to All.”</a:t>
            </a:r>
          </a:p>
          <a:p>
            <a:r>
              <a:rPr lang="en-US" dirty="0" smtClean="0"/>
              <a:t>Did you notice how I applied different transitions between each slide in </a:t>
            </a:r>
            <a:r>
              <a:rPr lang="en-US" b="1" dirty="0" smtClean="0"/>
              <a:t>this</a:t>
            </a:r>
            <a:r>
              <a:rPr lang="en-US" dirty="0" smtClean="0"/>
              <a:t> presentation?</a:t>
            </a:r>
          </a:p>
          <a:p>
            <a:pPr lvl="1"/>
            <a:r>
              <a:rPr lang="en-US" dirty="0" smtClean="0"/>
              <a:t>I chose the Random Transition</a:t>
            </a:r>
          </a:p>
          <a:p>
            <a:pPr lvl="1"/>
            <a:r>
              <a:rPr lang="en-US" dirty="0" smtClean="0"/>
              <a:t>Then I selected “Apply to All”</a:t>
            </a:r>
            <a:endParaRPr lang="en-US" dirty="0"/>
          </a:p>
        </p:txBody>
      </p:sp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" y="597752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29" y="1538557"/>
            <a:ext cx="8911687" cy="1280890"/>
          </a:xfrm>
        </p:spPr>
        <p:txBody>
          <a:bodyPr/>
          <a:lstStyle/>
          <a:p>
            <a:r>
              <a:rPr lang="en-US" dirty="0" smtClean="0"/>
              <a:t>Animations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2"/>
          <a:stretch/>
        </p:blipFill>
        <p:spPr bwMode="auto">
          <a:xfrm>
            <a:off x="1731929" y="473871"/>
            <a:ext cx="9144000" cy="1064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72491" y="2202873"/>
            <a:ext cx="10219509" cy="465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Set </a:t>
            </a:r>
            <a:r>
              <a:rPr lang="en-US" dirty="0" smtClean="0"/>
              <a:t>your text to enter </a:t>
            </a:r>
            <a:r>
              <a:rPr lang="en-US" dirty="0" smtClean="0"/>
              <a:t>the slide show by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 smtClean="0"/>
              <a:t>click of the </a:t>
            </a:r>
            <a:r>
              <a:rPr lang="en-US" dirty="0" smtClean="0"/>
              <a:t>mouse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timed automatically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Animations MUST be added </a:t>
            </a:r>
            <a:r>
              <a:rPr lang="en-US" b="1" dirty="0" smtClean="0"/>
              <a:t>separately</a:t>
            </a:r>
            <a:r>
              <a:rPr lang="en-US" dirty="0" smtClean="0"/>
              <a:t> to </a:t>
            </a:r>
            <a:r>
              <a:rPr lang="en-US" b="1" dirty="0" smtClean="0"/>
              <a:t>each</a:t>
            </a:r>
            <a:r>
              <a:rPr lang="en-US" dirty="0" smtClean="0"/>
              <a:t> slide.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There is no “Apply to All” choice like </a:t>
            </a:r>
            <a:r>
              <a:rPr lang="en-US" dirty="0" smtClean="0"/>
              <a:t>with Transitions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If your animations enter in the </a:t>
            </a:r>
            <a:r>
              <a:rPr lang="en-US" b="1" dirty="0" smtClean="0"/>
              <a:t>wrong </a:t>
            </a:r>
            <a:r>
              <a:rPr lang="en-US" b="1" dirty="0" smtClean="0"/>
              <a:t>order…</a:t>
            </a:r>
            <a:endParaRPr lang="en-US" b="1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At the </a:t>
            </a:r>
            <a:r>
              <a:rPr lang="en-US" b="1" dirty="0" smtClean="0"/>
              <a:t>top right click Reorder Animation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Either move </a:t>
            </a:r>
            <a:r>
              <a:rPr lang="en-US" b="1" dirty="0" smtClean="0"/>
              <a:t>earlier</a:t>
            </a:r>
            <a:r>
              <a:rPr lang="en-US" dirty="0" smtClean="0"/>
              <a:t>, or move </a:t>
            </a:r>
            <a:r>
              <a:rPr lang="en-US" b="1" dirty="0" smtClean="0"/>
              <a:t>later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When presenting you can </a:t>
            </a:r>
            <a:r>
              <a:rPr lang="en-US" b="1" dirty="0" smtClean="0"/>
              <a:t>move</a:t>
            </a:r>
            <a:r>
              <a:rPr lang="en-US" dirty="0" smtClean="0"/>
              <a:t> through animations by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Enter key, mouse click, the page up, page down, arrows.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2" y="605694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28" y="1593669"/>
            <a:ext cx="8911687" cy="1280890"/>
          </a:xfrm>
        </p:spPr>
        <p:txBody>
          <a:bodyPr/>
          <a:lstStyle/>
          <a:p>
            <a:r>
              <a:rPr lang="en-US" dirty="0" smtClean="0"/>
              <a:t>Slide Show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9"/>
          <a:stretch/>
        </p:blipFill>
        <p:spPr bwMode="auto">
          <a:xfrm>
            <a:off x="1731928" y="339636"/>
            <a:ext cx="9144000" cy="1254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59429" y="2202873"/>
            <a:ext cx="10097588" cy="511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000" dirty="0" smtClean="0"/>
              <a:t>Allows you to </a:t>
            </a:r>
            <a:r>
              <a:rPr lang="en-US" sz="3000" b="1" dirty="0" smtClean="0"/>
              <a:t>present</a:t>
            </a:r>
            <a:r>
              <a:rPr lang="en-US" sz="3000" dirty="0" smtClean="0"/>
              <a:t> your slide show and </a:t>
            </a:r>
            <a:r>
              <a:rPr lang="en-US" sz="3000" dirty="0" smtClean="0"/>
              <a:t>view </a:t>
            </a:r>
            <a:r>
              <a:rPr lang="en-US" sz="3000" dirty="0" smtClean="0"/>
              <a:t>your Transitions and </a:t>
            </a:r>
            <a:r>
              <a:rPr lang="en-US" sz="3000" dirty="0" smtClean="0"/>
              <a:t>Animations.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Choose where to start your slide show when presenting</a:t>
            </a:r>
          </a:p>
          <a:p>
            <a:pPr lvl="1">
              <a:spcBef>
                <a:spcPts val="0"/>
              </a:spcBef>
            </a:pPr>
            <a:r>
              <a:rPr lang="en-US" sz="3000" dirty="0" smtClean="0"/>
              <a:t>From the </a:t>
            </a:r>
            <a:r>
              <a:rPr lang="en-US" sz="3000" b="1" dirty="0" smtClean="0"/>
              <a:t>beginning</a:t>
            </a:r>
          </a:p>
          <a:p>
            <a:pPr lvl="1">
              <a:spcBef>
                <a:spcPts val="0"/>
              </a:spcBef>
            </a:pPr>
            <a:r>
              <a:rPr lang="en-US" sz="3000" dirty="0" smtClean="0"/>
              <a:t>From </a:t>
            </a:r>
            <a:r>
              <a:rPr lang="en-US" sz="3000" b="1" dirty="0" smtClean="0"/>
              <a:t>current slide</a:t>
            </a:r>
            <a:endParaRPr lang="en-US" sz="3000" b="1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Short cut to start your presentation - </a:t>
            </a:r>
            <a:r>
              <a:rPr lang="en-US" sz="3000" b="1" dirty="0" smtClean="0"/>
              <a:t>F5 </a:t>
            </a:r>
            <a:r>
              <a:rPr lang="en-US" sz="3000" b="1" dirty="0" smtClean="0"/>
              <a:t>Key </a:t>
            </a:r>
            <a:endParaRPr lang="en-US" sz="3000" b="1" dirty="0" smtClean="0"/>
          </a:p>
          <a:p>
            <a:pPr lvl="1">
              <a:spcBef>
                <a:spcPts val="0"/>
              </a:spcBef>
            </a:pPr>
            <a:r>
              <a:rPr lang="en-US" sz="3000" dirty="0" smtClean="0"/>
              <a:t>at </a:t>
            </a:r>
            <a:r>
              <a:rPr lang="en-US" sz="3000" dirty="0" smtClean="0"/>
              <a:t>the </a:t>
            </a:r>
            <a:r>
              <a:rPr lang="en-US" sz="3000" b="1" dirty="0" smtClean="0"/>
              <a:t>top</a:t>
            </a:r>
            <a:r>
              <a:rPr lang="en-US" sz="3000" dirty="0" smtClean="0"/>
              <a:t> of your </a:t>
            </a:r>
            <a:r>
              <a:rPr lang="en-US" sz="3000" dirty="0" smtClean="0"/>
              <a:t>keyboard.</a:t>
            </a: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Exit a presentation - Strike </a:t>
            </a:r>
            <a:r>
              <a:rPr lang="en-US" sz="3000" dirty="0" smtClean="0"/>
              <a:t>the </a:t>
            </a:r>
            <a:r>
              <a:rPr lang="en-US" sz="3000" b="1" dirty="0" smtClean="0"/>
              <a:t>Esc</a:t>
            </a:r>
            <a:r>
              <a:rPr lang="en-US" sz="3000" dirty="0" smtClean="0"/>
              <a:t> </a:t>
            </a:r>
            <a:r>
              <a:rPr lang="en-US" sz="3000" b="1" dirty="0" smtClean="0"/>
              <a:t>Key</a:t>
            </a:r>
          </a:p>
          <a:p>
            <a:pPr lvl="1">
              <a:spcBef>
                <a:spcPts val="0"/>
              </a:spcBef>
            </a:pPr>
            <a:r>
              <a:rPr lang="en-US" sz="3000" dirty="0" smtClean="0"/>
              <a:t>At the </a:t>
            </a:r>
            <a:r>
              <a:rPr lang="en-US" sz="3000" b="1" dirty="0" smtClean="0"/>
              <a:t>top</a:t>
            </a:r>
            <a:r>
              <a:rPr lang="en-US" sz="3000" dirty="0" smtClean="0"/>
              <a:t> </a:t>
            </a:r>
            <a:r>
              <a:rPr lang="en-US" sz="3000" b="1" dirty="0" smtClean="0"/>
              <a:t>left</a:t>
            </a:r>
            <a:r>
              <a:rPr lang="en-US" sz="3000" dirty="0" smtClean="0"/>
              <a:t> of your keyboard</a:t>
            </a:r>
            <a:endParaRPr lang="en-US" sz="3000" dirty="0"/>
          </a:p>
          <a:p>
            <a:pPr lvl="1">
              <a:spcBef>
                <a:spcPts val="0"/>
              </a:spcBef>
            </a:pPr>
            <a:endParaRPr lang="en-US" sz="3000" dirty="0"/>
          </a:p>
        </p:txBody>
      </p:sp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" y="566132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29" ma:contentTypeDescription="Create a new document." ma:contentTypeScope="" ma:versionID="2294a72c43e581c27e6ae77c0e72a3f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addf551c11476f017bc0910d0201491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B4DC6D10-1307-4AAA-91D5-044748AFE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850E39-BFBF-49BD-893E-23B0CB9FFD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D892E4-699D-4299-B9C7-FB5572736EFB}">
  <ds:schemaRefs>
    <ds:schemaRef ds:uri="http://schemas.microsoft.com/office/2006/documentManagement/types"/>
    <ds:schemaRef ds:uri="d2816622-cc35-45ff-b38d-8694946a657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68dbe4d-483c-4bd7-8c7b-287a3305d3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606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Getting Started</vt:lpstr>
      <vt:lpstr>Why use PowerPoint?</vt:lpstr>
      <vt:lpstr>File Tab</vt:lpstr>
      <vt:lpstr>Home Tab</vt:lpstr>
      <vt:lpstr>Insert Tab</vt:lpstr>
      <vt:lpstr>Design Tab</vt:lpstr>
      <vt:lpstr>Transitions Tab</vt:lpstr>
      <vt:lpstr>Animations Tab</vt:lpstr>
      <vt:lpstr>Slide Show Tab</vt:lpstr>
      <vt:lpstr>Review Tab</vt:lpstr>
      <vt:lpstr>View Tab</vt:lpstr>
      <vt:lpstr>Format Tab</vt:lpstr>
      <vt:lpstr>Remember Your Shortcuts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Tips</dc:title>
  <dc:creator>Ellsworth, Tricia</dc:creator>
  <cp:lastModifiedBy>Ellsworth, Tricia</cp:lastModifiedBy>
  <cp:revision>121</cp:revision>
  <dcterms:created xsi:type="dcterms:W3CDTF">2020-05-08T00:19:32Z</dcterms:created>
  <dcterms:modified xsi:type="dcterms:W3CDTF">2020-05-08T23:42:16Z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